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0" r:id="rId5"/>
    <p:sldId id="261" r:id="rId6"/>
    <p:sldId id="257" r:id="rId7"/>
    <p:sldId id="258" r:id="rId8"/>
    <p:sldId id="259" r:id="rId9"/>
    <p:sldId id="266" r:id="rId10"/>
    <p:sldId id="262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FBFCA-FD52-2E02-308A-B9AEC63FA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CB2074-F609-14F9-3945-0901C33C8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5D8949-BBE9-5A0E-2D70-F32CCF53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20AC4-8B4C-484F-56D4-4EBC0E03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1602A3-F83D-15E4-1D64-0C1BE3BE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77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25ECA-FEB5-01B0-39B8-23C7F2F8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0CB7CF-3C53-E0F5-0948-70C42E5B2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37A26F-5F4F-3D63-E469-BDE29A7B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658973-F8C9-C241-DCA3-C42F947E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858E48-981B-2C3A-6F6B-4828BB0B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C00AC15-6AF5-91A1-F528-2EA1827CA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EFBBDD-33EC-0F2F-45AB-521884D90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8A9C1A-C171-EC68-5308-FB233A9B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C6118D-1A8B-ED06-1BA9-2EB51AB4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A1D03-C581-DFA2-C10B-1BC162AA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8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3D15-A228-7168-0D24-0832B441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1F06DE-BF83-840F-F3B0-748196596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0BFAAA-0C2D-6EC6-2AD1-48FECA1D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7E90-1F6D-119E-7008-62A34CE9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308A60-940F-9921-EADE-94EBD950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41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B811F-1ADE-9828-FBC5-C68EBBF7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8A8AFA-61E8-4406-2FCB-96F583A22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4310C4-90AF-E1F2-E1BD-E5BA597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8F04D-3385-CB11-D6E4-46943110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A7E00-A9FC-6256-BACF-8AAE81D4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82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14F89-4132-5F4F-FC53-65FA70CC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C3B09-162B-B902-32A4-6D82A602E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6FB5AD-17A6-0471-A5C8-5E362768C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56C1B6-78B2-AC5E-526E-53479767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D18D5C-AF3E-27E8-9E63-2F0CE646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769B84-5DB4-144F-39B9-4348F54B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18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6329C-0C2F-DA87-57EB-B114786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B5037-8CD0-9CFE-DFF4-246819E6D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E9B582-E6F1-3A95-5611-7E1389123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509C15E-1D3D-DB39-F359-5B6A71BC2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A3BD92-9245-14E8-364C-A9E51329B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4E53F5-3F15-25F4-06AB-2257253D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FD454E-22BF-34FF-F34F-12DB1812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9966648-0622-C683-CB74-B228F748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76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02948-CDEA-DE0E-1ADD-9FECCEE8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4B286A-F4E4-D960-5F38-C199BA5B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49CEAC-8771-EA48-BBA5-72E9E99D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4EAA-090D-D05D-E297-836501B4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72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37F313F-B3B2-8ACF-8F18-BE51211B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F2B2FF-A648-F324-A7A8-1741C567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41151B-0EB2-D847-F455-80255E6F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59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66BBD-A9B3-DED1-66E0-488069572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85326-1790-429B-3EB5-237D8F8E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9EC9C4-CFB8-E431-7EBB-29190299B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72CD5E-F15C-6B48-8ED1-C7ED63A4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3B1C7F-C0D3-20C5-8387-BEF9E7C8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1EF4E4-054A-5782-84AD-BF2C487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32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06A48-5878-513F-BDC0-465CA643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A6A4241-B808-850C-9036-F356C9005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9AAE67-FA24-B5FC-AF7D-2198BFBBA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CF2EA2-D279-86A3-7948-0D9551C1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89B8CA-2853-1DEC-A7AE-A2BBE4C5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5A4A65-222A-0E85-B5BF-EA269DA9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9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66824F-2822-6E67-3D63-183631AC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45BEAA-5709-B5E3-A280-1F8F45A2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5B915C-9CC3-C9AF-115D-984D65F67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54D6B-059E-4D11-9BA0-4A1233C028D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7C5A33-A463-8B7B-1708-26748D31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E24F5D-5FD6-626B-D3F8-CD31B1C7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D3F67-2FBD-43AB-ACA2-D7FD911D4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03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一張含有 鮮豔, 圖形, 藝術, 紫丁香 的圖片&#10;&#10;自動產生的描述">
            <a:extLst>
              <a:ext uri="{FF2B5EF4-FFF2-40B4-BE49-F238E27FC236}">
                <a16:creationId xmlns:a16="http://schemas.microsoft.com/office/drawing/2014/main" id="{23346266-19D8-93A6-D218-080A8FBB0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20" r="-1" b="18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3AA78C-E70F-CC08-D10C-4B90B7957A2B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期中競賽報告</a:t>
            </a:r>
            <a:endParaRPr lang="en-US" altLang="zh-TW" sz="48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2EB07C-8045-63C2-D814-6C6843A7F246}"/>
              </a:ext>
            </a:extLst>
          </p:cNvPr>
          <p:cNvSpPr txBox="1"/>
          <p:nvPr/>
        </p:nvSpPr>
        <p:spPr>
          <a:xfrm>
            <a:off x="486614" y="4945917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109352010 </a:t>
            </a:r>
            <a:r>
              <a:rPr lang="zh-CN" altLang="en-US" dirty="0"/>
              <a:t>柏彥丞 </a:t>
            </a:r>
            <a:r>
              <a:rPr lang="en-US" altLang="zh-TW" dirty="0"/>
              <a:t>109352013 </a:t>
            </a:r>
            <a:r>
              <a:rPr lang="zh-CN" altLang="en-US" dirty="0"/>
              <a:t>吳彥霖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9106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1428C3-E009-CCC1-8C95-126FCA6E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36"/>
            <a:ext cx="12192000" cy="57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88784C-EA30-BF2B-25DB-1400CAD8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7" y="464401"/>
            <a:ext cx="11621225" cy="59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A13414-25DF-0D5F-FBDF-0C0E3C4D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51" y="922873"/>
            <a:ext cx="9054698" cy="56365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D9704B-104B-799B-4C9F-C6F8CE25DF1D}"/>
              </a:ext>
            </a:extLst>
          </p:cNvPr>
          <p:cNvSpPr/>
          <p:nvPr/>
        </p:nvSpPr>
        <p:spPr>
          <a:xfrm>
            <a:off x="4269472" y="276542"/>
            <a:ext cx="41569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圖片數量分佈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95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CA7545-C753-B780-54EC-AE5F3566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t="1" b="377"/>
          <a:stretch/>
        </p:blipFill>
        <p:spPr>
          <a:xfrm>
            <a:off x="1702588" y="1234147"/>
            <a:ext cx="8786823" cy="55398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D9704B-104B-799B-4C9F-C6F8CE25DF1D}"/>
              </a:ext>
            </a:extLst>
          </p:cNvPr>
          <p:cNvSpPr/>
          <p:nvPr/>
        </p:nvSpPr>
        <p:spPr>
          <a:xfrm>
            <a:off x="4017547" y="476061"/>
            <a:ext cx="41569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圖片數量分佈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權重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45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25DB0-6FA5-95B2-7B1E-226EC2D8C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905272-50AB-5C19-F1C3-FB1C5851C7CA}"/>
              </a:ext>
            </a:extLst>
          </p:cNvPr>
          <p:cNvSpPr/>
          <p:nvPr/>
        </p:nvSpPr>
        <p:spPr>
          <a:xfrm>
            <a:off x="371475" y="342900"/>
            <a:ext cx="437197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67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7E9821-3FC3-6A84-CE96-1FCE6E5E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38"/>
          <a:stretch/>
        </p:blipFill>
        <p:spPr>
          <a:xfrm>
            <a:off x="219075" y="247651"/>
            <a:ext cx="7497393" cy="3924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834E8-DC56-3D46-5559-5CE081EF5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5"/>
          <a:stretch/>
        </p:blipFill>
        <p:spPr>
          <a:xfrm>
            <a:off x="4694607" y="4181450"/>
            <a:ext cx="7497393" cy="26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5C909C-0D21-9F16-26C9-5F400694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32178"/>
            <a:ext cx="5291666" cy="41936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35CEA0-B6B0-0E61-AA3E-7D09980D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85094"/>
            <a:ext cx="5291667" cy="40878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78145E-6F01-C26E-B76D-1097F6D7D7FD}"/>
              </a:ext>
            </a:extLst>
          </p:cNvPr>
          <p:cNvSpPr/>
          <p:nvPr/>
        </p:nvSpPr>
        <p:spPr>
          <a:xfrm>
            <a:off x="5510923" y="205474"/>
            <a:ext cx="14918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VGG16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99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387DB3-662A-2835-B258-B8D1CDAE2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7639"/>
          <a:stretch/>
        </p:blipFill>
        <p:spPr>
          <a:xfrm>
            <a:off x="0" y="68230"/>
            <a:ext cx="7340838" cy="3454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5C5EE3-B043-3662-2CEF-D08C98D3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866" y="3837442"/>
            <a:ext cx="831313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9E38E0-426C-0908-3165-162F5DCE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9105"/>
            <a:ext cx="5291666" cy="425979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666D448-A783-7F3B-D0F7-EC8096970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"/>
          <a:stretch/>
        </p:blipFill>
        <p:spPr>
          <a:xfrm>
            <a:off x="6256865" y="1323863"/>
            <a:ext cx="5291667" cy="42102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C2B984-4A63-0B15-D988-3CA13F5937A9}"/>
              </a:ext>
            </a:extLst>
          </p:cNvPr>
          <p:cNvSpPr/>
          <p:nvPr/>
        </p:nvSpPr>
        <p:spPr>
          <a:xfrm>
            <a:off x="4993380" y="205474"/>
            <a:ext cx="25269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RESNET50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79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A60345E-E852-BFE2-17FF-1EED1532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8" y="526063"/>
            <a:ext cx="9723963" cy="4099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3A3DEA-F7CA-E869-EEAD-404CA6DAF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93"/>
          <a:stretch/>
        </p:blipFill>
        <p:spPr>
          <a:xfrm>
            <a:off x="1302990" y="4625978"/>
            <a:ext cx="9403895" cy="21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3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</Words>
  <Application>Microsoft Office PowerPoint</Application>
  <PresentationFormat>寬螢幕</PresentationFormat>
  <Paragraphs>6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彥丞 柏</dc:creator>
  <cp:lastModifiedBy>彥丞 柏</cp:lastModifiedBy>
  <cp:revision>16</cp:revision>
  <dcterms:created xsi:type="dcterms:W3CDTF">2023-05-17T12:16:27Z</dcterms:created>
  <dcterms:modified xsi:type="dcterms:W3CDTF">2023-05-18T04:39:29Z</dcterms:modified>
</cp:coreProperties>
</file>